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9413" y="76200"/>
            <a:ext cx="8455025" cy="1058863"/>
          </a:xfrm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6525" y="1131888"/>
            <a:ext cx="6400800" cy="611187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05550"/>
            <a:ext cx="2133600" cy="476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05550"/>
            <a:ext cx="2133600" cy="476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7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0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1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1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1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4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2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B1F461F-2298-4D3B-AE64-626D5E467C5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378394-18D6-457A-9D8B-7B783CFB9311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The Grace of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/>
              <a:t>Titus 2:11-14</a:t>
            </a:r>
          </a:p>
        </p:txBody>
      </p:sp>
    </p:spTree>
    <p:extLst>
      <p:ext uri="{BB962C8B-B14F-4D97-AF65-F5344CB8AC3E}">
        <p14:creationId xmlns:p14="http://schemas.microsoft.com/office/powerpoint/2010/main" val="424750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God Has Always Been Gracious To His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grace of God was seen by Israel as they wandered in the wilderness - </a:t>
            </a:r>
            <a:r>
              <a:rPr lang="en-US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34:6-7; Num. 6:24-26 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grace of God was seen by Israel as they were taken as captives. </a:t>
            </a:r>
          </a:p>
        </p:txBody>
      </p:sp>
    </p:spTree>
    <p:extLst>
      <p:ext uri="{BB962C8B-B14F-4D97-AF65-F5344CB8AC3E}">
        <p14:creationId xmlns:p14="http://schemas.microsoft.com/office/powerpoint/2010/main" val="82134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God Has Always Been Gracious To His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Psalmist spoke on numerous occasions about the grace of God - Psa. 86:15; 103:8; 111:4; 116:5; 145:8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God always looked for opportunities to show His grace to His people. </a:t>
            </a:r>
          </a:p>
        </p:txBody>
      </p:sp>
    </p:spTree>
    <p:extLst>
      <p:ext uri="{BB962C8B-B14F-4D97-AF65-F5344CB8AC3E}">
        <p14:creationId xmlns:p14="http://schemas.microsoft.com/office/powerpoint/2010/main" val="82134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Today, God Shows Great Grace Towards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is the grace of God that brings salvation (Titus 2:11)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grace of God that brings salvation comes through Christ (Titus 2:13-14)</a:t>
            </a:r>
          </a:p>
        </p:txBody>
      </p:sp>
    </p:spTree>
    <p:extLst>
      <p:ext uri="{BB962C8B-B14F-4D97-AF65-F5344CB8AC3E}">
        <p14:creationId xmlns:p14="http://schemas.microsoft.com/office/powerpoint/2010/main" val="320446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Today, God Shows Great Grace Towards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grace of God that brings salvation is available to all men (Titus 2:11)</a:t>
            </a:r>
          </a:p>
        </p:txBody>
      </p:sp>
    </p:spTree>
    <p:extLst>
      <p:ext uri="{BB962C8B-B14F-4D97-AF65-F5344CB8AC3E}">
        <p14:creationId xmlns:p14="http://schemas.microsoft.com/office/powerpoint/2010/main" val="23528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581400"/>
          </a:xfrm>
        </p:spPr>
        <p:txBody>
          <a:bodyPr/>
          <a:lstStyle/>
          <a:p>
            <a:r>
              <a:rPr lang="en-US" sz="4800" dirty="0"/>
              <a:t>The Grace Of God Does Not Remove Our Responsibility Of Faithful Living</a:t>
            </a:r>
          </a:p>
        </p:txBody>
      </p:sp>
    </p:spTree>
    <p:extLst>
      <p:ext uri="{BB962C8B-B14F-4D97-AF65-F5344CB8AC3E}">
        <p14:creationId xmlns:p14="http://schemas.microsoft.com/office/powerpoint/2010/main" val="329240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Responsibility Of Faithful Living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of the grace of God, we are to live our life sensibly, righteously and godly 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 though God is extremely gracious towards us, we must continue to be faithful to Him</a:t>
            </a:r>
          </a:p>
        </p:txBody>
      </p:sp>
    </p:spTree>
    <p:extLst>
      <p:ext uri="{BB962C8B-B14F-4D97-AF65-F5344CB8AC3E}">
        <p14:creationId xmlns:p14="http://schemas.microsoft.com/office/powerpoint/2010/main" val="22192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rowth02_co_13">
  <a:themeElements>
    <a:clrScheme name="Growth02_co_13 13">
      <a:dk1>
        <a:srgbClr val="0B5587"/>
      </a:dk1>
      <a:lt1>
        <a:srgbClr val="FFFFFF"/>
      </a:lt1>
      <a:dk2>
        <a:srgbClr val="0F73B4"/>
      </a:dk2>
      <a:lt2>
        <a:srgbClr val="004B96"/>
      </a:lt2>
      <a:accent1>
        <a:srgbClr val="3296D2"/>
      </a:accent1>
      <a:accent2>
        <a:srgbClr val="FF6699"/>
      </a:accent2>
      <a:accent3>
        <a:srgbClr val="AABCD6"/>
      </a:accent3>
      <a:accent4>
        <a:srgbClr val="DADADA"/>
      </a:accent4>
      <a:accent5>
        <a:srgbClr val="ADC9E5"/>
      </a:accent5>
      <a:accent6>
        <a:srgbClr val="E75C8A"/>
      </a:accent6>
      <a:hlink>
        <a:srgbClr val="79DCFF"/>
      </a:hlink>
      <a:folHlink>
        <a:srgbClr val="5F5F5F"/>
      </a:folHlink>
    </a:clrScheme>
    <a:fontScheme name="Growth02_co_1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rowth02_co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owth02_co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owth02_co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owth02_co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owth02_co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owth02_co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owth02_co_13 13">
        <a:dk1>
          <a:srgbClr val="0B5587"/>
        </a:dk1>
        <a:lt1>
          <a:srgbClr val="FFFFFF"/>
        </a:lt1>
        <a:dk2>
          <a:srgbClr val="0F73B4"/>
        </a:dk2>
        <a:lt2>
          <a:srgbClr val="004B96"/>
        </a:lt2>
        <a:accent1>
          <a:srgbClr val="3296D2"/>
        </a:accent1>
        <a:accent2>
          <a:srgbClr val="FF6699"/>
        </a:accent2>
        <a:accent3>
          <a:srgbClr val="AABCD6"/>
        </a:accent3>
        <a:accent4>
          <a:srgbClr val="DADADA"/>
        </a:accent4>
        <a:accent5>
          <a:srgbClr val="ADC9E5"/>
        </a:accent5>
        <a:accent6>
          <a:srgbClr val="E75C8A"/>
        </a:accent6>
        <a:hlink>
          <a:srgbClr val="79DCFF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Religion02_co_13 PowerPlugs Templates for PowerPoint</Template>
  <TotalTime>261</TotalTime>
  <Words>205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Growth02_co_13</vt:lpstr>
      <vt:lpstr>The Grace of God</vt:lpstr>
      <vt:lpstr>God Has Always Been Gracious To His People</vt:lpstr>
      <vt:lpstr>God Has Always Been Gracious To His People</vt:lpstr>
      <vt:lpstr>Today, God Shows Great Grace Towards Us</vt:lpstr>
      <vt:lpstr>Today, God Shows Great Grace Towards Us</vt:lpstr>
      <vt:lpstr>The Grace Of God Does Not Remove Our Responsibility Of Faithful Living</vt:lpstr>
      <vt:lpstr>Responsibility Of Faithful Living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</dc:creator>
  <cp:lastModifiedBy>Jack Critchfield</cp:lastModifiedBy>
  <cp:revision>4</cp:revision>
  <dcterms:created xsi:type="dcterms:W3CDTF">2013-11-06T18:49:55Z</dcterms:created>
  <dcterms:modified xsi:type="dcterms:W3CDTF">2021-01-19T20:24:12Z</dcterms:modified>
</cp:coreProperties>
</file>